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62" r:id="rId6"/>
    <p:sldId id="266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 rtl="0"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7376D7A1-E920-48CC-8F94-9B8964D110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087017A-4380-46EF-93D8-3D3A4F8FF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6C82B-F460-4CEC-B491-A3C7E85DB37C}" type="datetime1">
              <a:rPr lang="da-DK" smtClean="0"/>
              <a:t>08-03-2022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BF17984-3E4E-4D03-B40C-241DC85474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73876FE-208C-4F9E-AE5A-AE63AFE014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52EB5-121A-4528-9617-52A86DC9831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9159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89EAF3-EBE2-449B-AA9B-99DDEF5401A0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4939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482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led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ktangel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Kombinationstegnin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Kombinationstegnin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ktangel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Kombinationstegnin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Kombinationstegnin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Kombinationstegnin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Kombinationstegnin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Kombinationstegnin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Kombinationstegnin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Kombinationstegnin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Kombinationstegnin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Kombinationstegnin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Kombinationstegnin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Kombinationstegnin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Kombinationstegnin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Kombinationstegnin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Kombinationstegnin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Kombinationstegnin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Kombinationstegnin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Kombinationstegnin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Kombinationstegnin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Kombinationstegnin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Kombinationstegnin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Kombinationstegnin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Kombinationstegnin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Kombinationstegnin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Kombinationstegnin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ktangel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Kombinationstegnin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Kombinationstegnin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Kombinationstegnin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Kombinationstegnin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Kombinationstegnin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Kombinationstegnin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Kombinationstegnin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Kombinationstegnin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Kombinationstegnin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Kombinationstegnin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Kombinationstegnin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ktangel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Kombinationstegnin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Kombinationstegnin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Kombinationstegnin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Kombinationstegnin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Kombinationstegnin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Kombinationstegnin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Kombinationstegnin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Kombinationstegnin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Kombinationstegnin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Kombinationstegnin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Kombinationstegnin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Kombinationstegnin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Kombinationstegnin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6BCF346E-7029-4BC7-A6B8-8562875A7774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a-DK" noProof="0"/>
              <a:t>Klik på ikonet for at tilføje et billede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B6A422-0D86-4F8B-B2E7-C2D277639BBB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698E2A-5FAF-437C-94DD-3236FBC5963D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12" name="Pladsholder til tekst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teksttypografier i master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76D886-D299-4337-9DEC-25F7FADD6029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  <p:sp>
        <p:nvSpPr>
          <p:cNvPr id="60" name="Tekstfelt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a-DK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kstfelt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a-DK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CD97A6-CFCA-41C3-80CD-B3DBEC9A2511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7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8" name="Pladsholder til tekst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 dirty="0"/>
              <a:t>Klik for at redigere i master</a:t>
            </a:r>
          </a:p>
        </p:txBody>
      </p:sp>
      <p:sp>
        <p:nvSpPr>
          <p:cNvPr id="9" name="Pladsholder til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10" name="Pladsholder til tekst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 dirty="0"/>
              <a:t>Klik for at redigere i master</a:t>
            </a:r>
          </a:p>
        </p:txBody>
      </p:sp>
      <p:sp>
        <p:nvSpPr>
          <p:cNvPr id="11" name="Pladsholder til tekst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12" name="Pladsholder til tekst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 dirty="0"/>
              <a:t>Klik for at redigere i master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F067EF-36D6-4FA1-8E72-DA0CE1C46F0E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19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20" name="Pladsholder til billed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a-DK" noProof="0"/>
              <a:t>Klik på ikonet for at tilføje et billede</a:t>
            </a:r>
          </a:p>
        </p:txBody>
      </p:sp>
      <p:sp>
        <p:nvSpPr>
          <p:cNvPr id="21" name="Pladsholder til tekst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22" name="Pladsholder til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23" name="Pladsholder til billed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a-DK" noProof="0"/>
              <a:t>Klik på ikonet for at tilføje et billede</a:t>
            </a:r>
          </a:p>
        </p:txBody>
      </p:sp>
      <p:sp>
        <p:nvSpPr>
          <p:cNvPr id="24" name="Pladsholder til tekst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25" name="Pladsholder til tekst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26" name="Pladsholder til billed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a-DK" noProof="0"/>
              <a:t>Klik på ikonet for at tilføje et billede</a:t>
            </a:r>
          </a:p>
        </p:txBody>
      </p:sp>
      <p:sp>
        <p:nvSpPr>
          <p:cNvPr id="27" name="Pladsholder til tekst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FA2C52-4289-4BC0-8BBF-4C2684E1B54D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EB307-84ED-4FC1-B59B-A9FE0D1BCFA1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47E178-3744-4DFE-895E-3E4E83D8B328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E1BA63-5389-44C3-B37C-F46CC161ADA2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CBFA2C-6FCA-4C7C-88A1-4353A52A9988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4CC546-6D28-4E8A-BA6B-51ECB7CD95D5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385EB1-63E6-413C-9BA1-24A9C61A2696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E99932-B22A-4483-B6EB-DC2AF90D4781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B34A8D-F624-4330-B880-C79D2CE64FDD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B0AFD7-E8D2-458E-AC75-4CD656C0E75D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AC7036-55E2-4219-819F-36E85B58EAD9}" type="datetime1">
              <a:rPr lang="da-DK" noProof="0" smtClean="0"/>
              <a:t>08-03-2022</a:t>
            </a:fld>
            <a:endParaRPr lang="da-DK" noProof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a-DK" noProof="0" smtClean="0"/>
              <a:t>‹nr.›</a:t>
            </a:fld>
            <a:endParaRPr lang="da-DK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ktangel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Kombinationstegnin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Kombinationstegnin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Kombinationstegnin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Kombinationstegnin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Kombinationstegnin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Kombinationstegnin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Kombinationstegnin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Kombinationstegnin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Kombinationstegnin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Kombinationstegnin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j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Kombinationstegnin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Kombinationstegnin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Kombinationstegnin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Kombinationstegnin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ktangel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Kombinationstegnin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Kombinationstegnin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Kombinationstegnin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Kombinationstegnin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Kombinationstegnin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Kombinationstegnin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Kombinationstegnin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Kombinationstegnin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Kombinationstegnin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Kombinationstegnin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Kombinationstegnin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Kombinationstegnin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Kombinationstegnin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Kombinationstegnin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Kombinationstegnin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Kombinationstegnin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Kombinationstegnin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Kombinationstegnin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Kombinationstegnin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ktangel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a-DK" noProof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167E3A3-8F46-444B-94EE-E0E401FDD7D1}" type="datetime1">
              <a:rPr lang="da-DK" noProof="0" smtClean="0"/>
              <a:t>08-03-2022</a:t>
            </a:fld>
            <a:endParaRPr lang="da-DK" noProof="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a-DK" noProof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e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ktangel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/>
            </a:p>
          </p:txBody>
        </p:sp>
        <p:pic>
          <p:nvPicPr>
            <p:cNvPr id="79" name="Billed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Billede 4" descr="Nærbillede af kredsløbskort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e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ktangel med afrundet, diagonalt hjørn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/>
            </a:p>
          </p:txBody>
        </p:sp>
        <p:grpSp>
          <p:nvGrpSpPr>
            <p:cNvPr id="83" name="Gruppe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Kombinationstegnin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Kombinationstegnin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Kombinationstegnin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Kombinationstegnin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Kombinationstegnin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Kombinationstegnin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Kombinationstegnin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Kombinationstegnin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Kombinationstegnin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ktangel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Kombinationstegnin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Kombinationstegnin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Kombinationstegnin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Kombinationstegnin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Kombinationstegnin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Kombinationstegnin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Kombinationstegnin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Kombinationstegnin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Kombinationstegnin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ktangel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da-DK" dirty="0"/>
              <a:t>Python projekt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da-DK" dirty="0"/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ktangel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/>
            </a:p>
          </p:txBody>
        </p:sp>
        <p:pic>
          <p:nvPicPr>
            <p:cNvPr id="176" name="Billed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Billede 3" descr="Nærbillede af kredsløbskort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ktangel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Kombinationstegnin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Kombinationstegnin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ktangel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Kombinationstegnin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Kombinationstegnin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Kombinationstegnin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Kombinationstegnin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Kombinationstegnin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Kombinationstegnin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Kombinationstegnin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Kombinationstegnin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Kombinationstegnin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Kombinationstegnin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Kombinationstegnin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Kombinationstegnin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Kombinationstegnin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Kombinationstegnin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Kombinationstegnin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Kombinationstegnin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Kombinationstegnin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Kombinationstegnin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Kombinationstegnin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Kombinationstegnin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Kombinationstegnin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Kombinationstegnin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Kombinationstegnin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Kombinationstegnin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ktangel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Kombinationstegnin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Kombinationstegnin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Kombinationstegnin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Kombinationstegnin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Kombinationstegnin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Kombinationstegnin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Kombinationstegnin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Kombinationstegnin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Kombinationstegnin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Kombinationstegnin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Kombinationstegnin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ktangel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Kombinationstegnin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Kombinationstegnin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Kombinationstegnin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Kombinationstegnin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Kombinationstegnin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Kombinationstegnin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Kombinationstegnin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Kombinationstegnin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Kombinationstegnin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Kombinationstegnin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Kombinationstegnin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Kombinationstegnin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Kombinationstegnin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da-DK" sz="3200" dirty="0"/>
              <a:t>Funktioner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A5AD280-E36F-430B-B7F4-25098B6F5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66" y="294704"/>
            <a:ext cx="2317955" cy="261021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100CE12D-B987-4F6D-9FEE-76E697EF9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616" y="2249487"/>
            <a:ext cx="4210638" cy="2486372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F58067C2-962D-4EF3-A67E-02AE72226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06" y="5059291"/>
            <a:ext cx="3696216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06F54-86D0-42EB-9BF1-1556581A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Brugerinput</a:t>
            </a:r>
            <a:endParaRPr lang="en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D36500-590F-4E58-A110-2B2EE85C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7" y="3127129"/>
            <a:ext cx="7259063" cy="215295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91F90A04-A5EA-40E8-B124-3F862892D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668" y="5280079"/>
            <a:ext cx="4067743" cy="1057423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7D84B66-E859-48EB-80FD-14D812032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918" y="1049209"/>
            <a:ext cx="6087325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3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33036-B933-46D2-8166-2A9C945C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endParaRPr lang="en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D09E231-5281-4123-B41E-DB181002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74" y="1139295"/>
            <a:ext cx="3493480" cy="147856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DF9011F-963D-462A-B19A-7206593F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94" y="2922331"/>
            <a:ext cx="6230219" cy="183858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3C14FE0-724E-4F5E-B2DE-BF2F4A8CD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253" y="4810338"/>
            <a:ext cx="4124901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72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26FD2-8EFA-4434-B82D-89D551B1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Forgreninger</a:t>
            </a:r>
            <a:endParaRPr lang="en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2E26A84-02B3-482E-A8F5-43AD6D69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6" y="2815546"/>
            <a:ext cx="5753903" cy="1800476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F4A0C6B-3304-4CEE-B2BA-5084D65C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463" y="1051738"/>
            <a:ext cx="4839375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0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803A62-C746-438F-9CAB-C2960387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Moduler</a:t>
            </a:r>
            <a:r>
              <a:rPr lang="en-US" dirty="0"/>
              <a:t>/</a:t>
            </a:r>
            <a:r>
              <a:rPr lang="en-US" dirty="0" err="1"/>
              <a:t>biblioteker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25CAA6D-3925-4C94-B8F7-370FA8709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</a:t>
            </a:r>
            <a:endParaRPr lang="en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252BB28-8D85-4CF6-9086-81BB28C7C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187" y="2309995"/>
            <a:ext cx="1819529" cy="50489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BEE8162B-0F57-48A9-BD28-2B6860AE3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316" y="4043111"/>
            <a:ext cx="3848637" cy="157184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BF2BD3E-A336-4F35-BEDA-9677F0F4F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180" y="2743104"/>
            <a:ext cx="3353268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9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7E4FC-639D-4F15-8099-B438E887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Kommentarer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EC9133-FD09-4E4C-80B9-78F1E0D6A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Beskrevet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meget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muligt</a:t>
            </a:r>
            <a:endParaRPr lang="en-US" dirty="0"/>
          </a:p>
          <a:p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det </a:t>
            </a:r>
            <a:r>
              <a:rPr lang="en-US" dirty="0" err="1"/>
              <a:t>helt</a:t>
            </a:r>
            <a:r>
              <a:rPr lang="en-US" dirty="0"/>
              <a:t> </a:t>
            </a:r>
            <a:r>
              <a:rPr lang="en-US" dirty="0" err="1"/>
              <a:t>åbenlyse</a:t>
            </a:r>
            <a:endParaRPr lang="en-US" dirty="0"/>
          </a:p>
          <a:p>
            <a:r>
              <a:rPr lang="en-US" dirty="0" err="1"/>
              <a:t>Begrænset</a:t>
            </a:r>
            <a:r>
              <a:rPr lang="en-US" dirty="0"/>
              <a:t> </a:t>
            </a:r>
            <a:r>
              <a:rPr lang="en-US" dirty="0" err="1"/>
              <a:t>gentagelser</a:t>
            </a:r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1C38C02-2BBE-45BC-97F0-A080901DB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759" y="1438275"/>
            <a:ext cx="6857750" cy="46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34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4_TF45165253" id="{3E8A190B-710F-418A-8E54-D75D9D7A00B1}" vid="{F9AC1669-A62D-41DE-9827-C9C182D193F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Kredsløbsdesign</Template>
  <TotalTime>15</TotalTime>
  <Words>26</Words>
  <Application>Microsoft Office PowerPoint</Application>
  <PresentationFormat>Widescreen</PresentationFormat>
  <Paragraphs>14</Paragraphs>
  <Slides>7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Kredsløb</vt:lpstr>
      <vt:lpstr>Python projekt</vt:lpstr>
      <vt:lpstr>Funktioner</vt:lpstr>
      <vt:lpstr>Brugerinput</vt:lpstr>
      <vt:lpstr>Loops</vt:lpstr>
      <vt:lpstr>Forgreninger</vt:lpstr>
      <vt:lpstr>Moduler/biblioteker</vt:lpstr>
      <vt:lpstr>Kommentarer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projekt</dc:title>
  <dc:creator>Aske Ejlertsen</dc:creator>
  <cp:lastModifiedBy>Aske Ejlertsen</cp:lastModifiedBy>
  <cp:revision>1</cp:revision>
  <dcterms:created xsi:type="dcterms:W3CDTF">2022-03-08T04:12:38Z</dcterms:created>
  <dcterms:modified xsi:type="dcterms:W3CDTF">2022-03-08T04:28:02Z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